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1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3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9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3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3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7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0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9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BCBDFC-4ADF-4297-B113-3B3F524F2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D1FC1EF-ABB9-4B80-9582-E47C76BD0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088ED32-3423-429F-96E6-C5BF1A957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C788C1-07E3-4AC3-B8E7-37A0856A0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2357B5-16FD-4FDB-9518-D412170124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r="-1" b="6235"/>
          <a:stretch/>
        </p:blipFill>
        <p:spPr>
          <a:xfrm>
            <a:off x="20" y="10"/>
            <a:ext cx="12188932" cy="6857326"/>
          </a:xfrm>
          <a:prstGeom prst="rect">
            <a:avLst/>
          </a:prstGeom>
        </p:spPr>
      </p:pic>
      <p:sp>
        <p:nvSpPr>
          <p:cNvPr id="21" name="Frame 20">
            <a:extLst>
              <a:ext uri="{FF2B5EF4-FFF2-40B4-BE49-F238E27FC236}">
                <a16:creationId xmlns:a16="http://schemas.microsoft.com/office/drawing/2014/main" id="{BBB1F149-105F-4CE9-A59E-12133DCF5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664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A8D1D7-2C45-4027-A1EE-C784E6BB7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cs-CZ" sz="6000" dirty="0">
                <a:solidFill>
                  <a:srgbClr val="FFFFFF"/>
                </a:solidFill>
              </a:rPr>
              <a:t>OBSAH ČTVERCE a </a:t>
            </a:r>
            <a:br>
              <a:rPr lang="cs-CZ" sz="6000" dirty="0">
                <a:solidFill>
                  <a:srgbClr val="FFFFFF"/>
                </a:solidFill>
              </a:rPr>
            </a:br>
            <a:r>
              <a:rPr lang="cs-CZ" sz="6000" dirty="0">
                <a:solidFill>
                  <a:srgbClr val="FFFFFF"/>
                </a:solidFill>
              </a:rPr>
              <a:t>OBDÉLNÍKU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209F00-B97D-41C4-82D9-A56AFFEBA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S = a. a</a:t>
            </a:r>
          </a:p>
          <a:p>
            <a:r>
              <a:rPr lang="cs-CZ" sz="4000" dirty="0">
                <a:solidFill>
                  <a:srgbClr val="FFFFFF"/>
                </a:solidFill>
              </a:rPr>
              <a:t>S = a. b</a:t>
            </a:r>
          </a:p>
        </p:txBody>
      </p:sp>
    </p:spTree>
    <p:extLst>
      <p:ext uri="{BB962C8B-B14F-4D97-AF65-F5344CB8AC3E}">
        <p14:creationId xmlns:p14="http://schemas.microsoft.com/office/powerpoint/2010/main" val="219484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1F8C56A-01CA-4618-8FCD-1CDBEF9C29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40" t="26389" r="40000" b="29722"/>
          <a:stretch/>
        </p:blipFill>
        <p:spPr>
          <a:xfrm>
            <a:off x="1114636" y="533770"/>
            <a:ext cx="9962728" cy="508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93552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AnalogousFromDarkSeedLeftStep">
      <a:dk1>
        <a:srgbClr val="000000"/>
      </a:dk1>
      <a:lt1>
        <a:srgbClr val="FFFFFF"/>
      </a:lt1>
      <a:dk2>
        <a:srgbClr val="1B302C"/>
      </a:dk2>
      <a:lt2>
        <a:srgbClr val="F0F3F2"/>
      </a:lt2>
      <a:accent1>
        <a:srgbClr val="C34D6C"/>
      </a:accent1>
      <a:accent2>
        <a:srgbClr val="B13B8C"/>
      </a:accent2>
      <a:accent3>
        <a:srgbClr val="B74DC3"/>
      </a:accent3>
      <a:accent4>
        <a:srgbClr val="753DB2"/>
      </a:accent4>
      <a:accent5>
        <a:srgbClr val="554DC3"/>
      </a:accent5>
      <a:accent6>
        <a:srgbClr val="3B64B1"/>
      </a:accent6>
      <a:hlink>
        <a:srgbClr val="5D3FBF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Širokoúhlá obrazovka</PresentationFormat>
  <Paragraphs>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Sabon Next LT</vt:lpstr>
      <vt:lpstr>Wingdings</vt:lpstr>
      <vt:lpstr>LuminousVTI</vt:lpstr>
      <vt:lpstr>OBSAH ČTVERCE a  OBDÉLNÍKU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 ČTVERCE a  OBDÉLNÍKU</dc:title>
  <dc:creator>Vobořilová Lucie</dc:creator>
  <cp:lastModifiedBy>Vobořilová Lucie</cp:lastModifiedBy>
  <cp:revision>1</cp:revision>
  <dcterms:created xsi:type="dcterms:W3CDTF">2021-02-10T16:51:52Z</dcterms:created>
  <dcterms:modified xsi:type="dcterms:W3CDTF">2021-02-10T16:56:09Z</dcterms:modified>
</cp:coreProperties>
</file>