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36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113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61999"/>
            <a:ext cx="2628900" cy="5414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61999"/>
            <a:ext cx="7734300" cy="54149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9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437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93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7399"/>
            <a:ext cx="5181600" cy="41195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05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8"/>
            <a:ext cx="10515600" cy="10842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8800"/>
            <a:ext cx="5157787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43199"/>
            <a:ext cx="5157787" cy="34464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43199"/>
            <a:ext cx="5183188" cy="3446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26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233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437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377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05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AA70F276-1833-4A75-9C1D-A56E2295A68D}" type="datetimeFigureOut">
              <a:rPr lang="en-US" smtClean="0"/>
              <a:pPr/>
              <a:t>2/10/2021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49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88" r:id="rId5"/>
    <p:sldLayoutId id="2147483693" r:id="rId6"/>
    <p:sldLayoutId id="2147483689" r:id="rId7"/>
    <p:sldLayoutId id="2147483690" r:id="rId8"/>
    <p:sldLayoutId id="2147483691" r:id="rId9"/>
    <p:sldLayoutId id="2147483692" r:id="rId10"/>
    <p:sldLayoutId id="2147483694" r:id="rId11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+mj-lt"/>
          <a:ea typeface="+mn-ea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C37C960-91F5-4F61-B2CD-8A0379207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5C31099-1BBD-40CE-BC60-FCE5074194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60000"/>
                </a:schemeClr>
              </a:gs>
              <a:gs pos="100000">
                <a:schemeClr val="accent1">
                  <a:alpha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2BCBDFC-4ADF-4297-B113-3B3F524F28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63"/>
            <a:ext cx="12188952" cy="685800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D1FC1EF-ABB9-4B80-9582-E47C76BD0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743200" y="0"/>
            <a:ext cx="6857999" cy="6857998"/>
          </a:xfrm>
          <a:prstGeom prst="ellipse">
            <a:avLst/>
          </a:prstGeom>
          <a:gradFill>
            <a:gsLst>
              <a:gs pos="0">
                <a:schemeClr val="accent1">
                  <a:lumMod val="20000"/>
                  <a:lumOff val="80000"/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520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088ED32-3423-429F-96E6-C5BF1A957D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73990" y="1194074"/>
            <a:ext cx="5589934" cy="5737916"/>
          </a:xfrm>
          <a:prstGeom prst="ellipse">
            <a:avLst/>
          </a:prstGeom>
          <a:gradFill>
            <a:gsLst>
              <a:gs pos="0">
                <a:schemeClr val="accent1">
                  <a:alpha val="40000"/>
                </a:schemeClr>
              </a:gs>
              <a:gs pos="100000">
                <a:schemeClr val="accent5">
                  <a:alpha val="20000"/>
                </a:schemeClr>
              </a:gs>
            </a:gsLst>
            <a:lin ang="2700000" scaled="1"/>
          </a:gradFill>
          <a:ln>
            <a:noFill/>
          </a:ln>
          <a:effectLst>
            <a:softEdge rad="952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7C788C1-07E3-4AC3-B8E7-37A0856A0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439622" y="194269"/>
            <a:ext cx="5760743" cy="5737917"/>
          </a:xfrm>
          <a:prstGeom prst="ellipse">
            <a:avLst/>
          </a:prstGeo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5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1003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C2357B5-16FD-4FDB-9518-D4121701247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</a:blip>
          <a:srcRect r="-1" b="6235"/>
          <a:stretch/>
        </p:blipFill>
        <p:spPr>
          <a:xfrm>
            <a:off x="20" y="10"/>
            <a:ext cx="12188932" cy="6857326"/>
          </a:xfrm>
          <a:prstGeom prst="rect">
            <a:avLst/>
          </a:prstGeom>
        </p:spPr>
      </p:pic>
      <p:sp>
        <p:nvSpPr>
          <p:cNvPr id="21" name="Frame 20">
            <a:extLst>
              <a:ext uri="{FF2B5EF4-FFF2-40B4-BE49-F238E27FC236}">
                <a16:creationId xmlns:a16="http://schemas.microsoft.com/office/drawing/2014/main" id="{BBB1F149-105F-4CE9-A59E-12133DCF58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664"/>
            <a:ext cx="12188952" cy="6858664"/>
          </a:xfrm>
          <a:prstGeom prst="frame">
            <a:avLst>
              <a:gd name="adj1" fmla="val 716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EA8D1D7-2C45-4027-A1EE-C784E6BB71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cs-CZ" sz="6000" dirty="0">
                <a:solidFill>
                  <a:srgbClr val="FFFFFF"/>
                </a:solidFill>
              </a:rPr>
              <a:t>OBSAH ČTVERCE a </a:t>
            </a:r>
            <a:br>
              <a:rPr lang="cs-CZ" sz="6000" dirty="0">
                <a:solidFill>
                  <a:srgbClr val="FFFFFF"/>
                </a:solidFill>
              </a:rPr>
            </a:br>
            <a:r>
              <a:rPr lang="cs-CZ" sz="6000" dirty="0">
                <a:solidFill>
                  <a:srgbClr val="FFFFFF"/>
                </a:solidFill>
              </a:rPr>
              <a:t>OBDÉLNÍKU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3209F00-B97D-41C4-82D9-A56AFFEBAE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FFFFFF"/>
                </a:solidFill>
              </a:rPr>
              <a:t>S = a. a</a:t>
            </a:r>
          </a:p>
          <a:p>
            <a:r>
              <a:rPr lang="cs-CZ" sz="4000" dirty="0">
                <a:solidFill>
                  <a:srgbClr val="FFFFFF"/>
                </a:solidFill>
              </a:rPr>
              <a:t>S = a. b</a:t>
            </a:r>
          </a:p>
        </p:txBody>
      </p:sp>
    </p:spTree>
    <p:extLst>
      <p:ext uri="{BB962C8B-B14F-4D97-AF65-F5344CB8AC3E}">
        <p14:creationId xmlns:p14="http://schemas.microsoft.com/office/powerpoint/2010/main" val="2194848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61F8C56A-01CA-4618-8FCD-1CDBEF9C29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640" t="26389" r="40000" b="29722"/>
          <a:stretch/>
        </p:blipFill>
        <p:spPr>
          <a:xfrm>
            <a:off x="1114636" y="533770"/>
            <a:ext cx="9962728" cy="5085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893552"/>
      </p:ext>
    </p:extLst>
  </p:cSld>
  <p:clrMapOvr>
    <a:masterClrMapping/>
  </p:clrMapOvr>
</p:sld>
</file>

<file path=ppt/theme/theme1.xml><?xml version="1.0" encoding="utf-8"?>
<a:theme xmlns:a="http://schemas.openxmlformats.org/drawingml/2006/main" name="LuminousVTI">
  <a:themeElements>
    <a:clrScheme name="AnalogousFromDarkSeedLeftStep">
      <a:dk1>
        <a:srgbClr val="000000"/>
      </a:dk1>
      <a:lt1>
        <a:srgbClr val="FFFFFF"/>
      </a:lt1>
      <a:dk2>
        <a:srgbClr val="1B302C"/>
      </a:dk2>
      <a:lt2>
        <a:srgbClr val="F0F3F2"/>
      </a:lt2>
      <a:accent1>
        <a:srgbClr val="C34D6C"/>
      </a:accent1>
      <a:accent2>
        <a:srgbClr val="B13B8C"/>
      </a:accent2>
      <a:accent3>
        <a:srgbClr val="B74DC3"/>
      </a:accent3>
      <a:accent4>
        <a:srgbClr val="753DB2"/>
      </a:accent4>
      <a:accent5>
        <a:srgbClr val="554DC3"/>
      </a:accent5>
      <a:accent6>
        <a:srgbClr val="3B64B1"/>
      </a:accent6>
      <a:hlink>
        <a:srgbClr val="5D3FBF"/>
      </a:hlink>
      <a:folHlink>
        <a:srgbClr val="7F7F7F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minousVTI" id="{3EBF12FF-FD44-415B-AB75-5B4F7E5C3AC4}" vid="{521B7FAE-6A8D-4468-B79A-0706294A0D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</Words>
  <Application>Microsoft Office PowerPoint</Application>
  <PresentationFormat>Širokoúhlá obrazovka</PresentationFormat>
  <Paragraphs>3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Avenir Next LT Pro</vt:lpstr>
      <vt:lpstr>Sabon Next LT</vt:lpstr>
      <vt:lpstr>Wingdings</vt:lpstr>
      <vt:lpstr>LuminousVTI</vt:lpstr>
      <vt:lpstr>OBSAH ČTVERCE a  OBDÉLNÍKU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OBSAH ČTVERCE a  OBDÉLNÍKU</dc:title>
  <dc:creator>Vobořilová Lucie</dc:creator>
  <cp:lastModifiedBy>Vobořilová Lucie</cp:lastModifiedBy>
  <cp:revision>1</cp:revision>
  <dcterms:created xsi:type="dcterms:W3CDTF">2021-02-10T16:51:52Z</dcterms:created>
  <dcterms:modified xsi:type="dcterms:W3CDTF">2021-02-10T16:56:09Z</dcterms:modified>
</cp:coreProperties>
</file>