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1B21C-F80D-4FCC-896A-34005BDA6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254A2E-7A48-4FA4-AF11-24B83F6D8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EF3F0-2CA8-4F98-9CCA-6F5555202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D5D4F1-998F-421E-96D3-0CE9AF08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C31BA8-FBEB-4601-8A70-8A5ACD7E6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9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69237-E5DF-4917-83F2-F1439B61C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8161C9A-E294-4401-9EB2-A7492902C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86E15D-96C1-4890-B391-FD21DA210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383F9D-FCE7-4685-8C35-FE1472C4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D920B4-AF8B-4F29-9E72-3C1271767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81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E0916DE-2A25-4185-B3F6-B02D6821B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1923E9-DAFE-442B-9C96-B017B6AD6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1FF2FB-A419-4B2A-BA18-1E61C6A1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526332-946C-431B-8A82-42681167E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0B08FE-6E99-4BB1-876B-0D5BC4EB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67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99A28-7E66-4B16-B12B-04F3767D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0809B-BE16-4358-832B-5604A3FE0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AF323-8B3F-4D46-89AC-3D8C5DEBA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094744-C70A-4E0F-A6FE-21F34FA8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75E4EB-DF81-48BD-BA06-DB9E8507A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98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7CEF0-EDE1-4920-BD2A-C47D1292F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4DB64B-6517-42F5-B86F-5A3906450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6E217-C914-4D5F-A3C2-54BC14CD8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E85DFA-DAB1-432F-98D6-32F94D73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C837D7-31DD-4E32-BEE1-704882785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065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CD739-D38B-46EE-A6D9-287453DF7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D92FE8-0D34-4B35-9A63-4FC31840B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914A43-DE26-48D1-8950-2A96212F8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886798-761A-46BF-AB73-3A96F3A5F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B4FF27-350B-4FDC-B9DA-74B11B52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2663B7-C813-4B70-89B6-34E7455A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92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C371F-806F-4750-B6AC-F5A9081FE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08A537-6820-45E2-BE56-4CBD48A97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D0CC4D-6BC5-4973-B82E-EEBE09DC4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FFBAEC1-8A35-4F69-8283-FEB0DD348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A34B023-8C01-42BF-A3B9-0173A8889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023F7B8-27E2-437A-861A-34B1E924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3CC2BC8-F89C-4B8B-8B50-1A9AE58BE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2E2ED5-6122-42CE-92F1-C3024973B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7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7CF62-4FE6-46E5-830E-0388B602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DD855A-F88D-45FE-AB6B-0A9FEAD7F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D19496-64BF-4D8A-9393-5E126D0C6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6D7971-C600-4051-895E-19A1D786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25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4E7A273-281D-49B4-97B0-839A51EF3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EED51E-068D-4F41-B936-AC78184A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9D468F-68F9-4889-A64E-D12DCFD3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99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59B24-94B4-4727-B50D-9F37DB22B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BE86B-35B8-4445-B0BF-8358DD5FD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9F751D-67F6-488A-B8E7-C8F5BFE7D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116477-3EB8-4C9E-B375-C7742CDEE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CFDF9F-141B-4D9C-8BDF-57F1B9EFB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20844D-F85C-475B-A85A-3770B51FF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77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ED9A2-F5AA-44A5-BDB2-4C6E6B850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8112DAF-C407-46B7-A288-36CC3E9BD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A95007-4094-487E-A17C-7D2D68874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A7549F-27D0-4285-9279-1C092C755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BACEF8-BCCC-4084-BE1B-AAE7240B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B6696F-EBB4-4668-A18F-7CC9CAF13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57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60B1D19-464A-4474-A448-30E6D6E21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EB0ABB-B186-4D7A-A3A2-25E9EE9BB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6D6E9D-A2A4-4CC0-A0C4-ADE21D104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03B53-6D78-454B-AF75-91C5B8B32DCA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E9E17A-3483-4A06-B35C-FC2A0B369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C40828-C851-4FF0-A226-4010DF8A6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D5B50-B601-4282-82B8-0D5EC2874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46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C337D-14F6-485C-9275-C32AC00A0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D64D4F-3A5B-4C29-AECA-8E0CE2A10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/>
              <a:t>Hustý déšť, malá síťka, bílá labuť, správná odpověď, Matějská pouť, nečekaná objížďka.</a:t>
            </a:r>
          </a:p>
        </p:txBody>
      </p:sp>
    </p:spTree>
    <p:extLst>
      <p:ext uri="{BB962C8B-B14F-4D97-AF65-F5344CB8AC3E}">
        <p14:creationId xmlns:p14="http://schemas.microsoft.com/office/powerpoint/2010/main" val="29238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Širokoúhlá obrazovka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PŘEPIS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PŘEPIS</dc:title>
  <dc:creator>Anežka Knauteová</dc:creator>
  <cp:lastModifiedBy>Knauteová Anežka</cp:lastModifiedBy>
  <cp:revision>1</cp:revision>
  <dcterms:created xsi:type="dcterms:W3CDTF">2021-03-04T08:35:23Z</dcterms:created>
  <dcterms:modified xsi:type="dcterms:W3CDTF">2021-03-04T08:38:47Z</dcterms:modified>
</cp:coreProperties>
</file>