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9" r:id="rId6"/>
    <p:sldId id="258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85" autoAdjust="0"/>
  </p:normalViewPr>
  <p:slideViewPr>
    <p:cSldViewPr>
      <p:cViewPr varScale="1">
        <p:scale>
          <a:sx n="51" d="100"/>
          <a:sy n="5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7867-CE31-4BFD-A8EB-F3531E078C4E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0FAA-FA9C-4BB1-8A76-5C0FAD4EC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00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7867-CE31-4BFD-A8EB-F3531E078C4E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0FAA-FA9C-4BB1-8A76-5C0FAD4EC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12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7867-CE31-4BFD-A8EB-F3531E078C4E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0FAA-FA9C-4BB1-8A76-5C0FAD4EC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6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7867-CE31-4BFD-A8EB-F3531E078C4E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0FAA-FA9C-4BB1-8A76-5C0FAD4EC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96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7867-CE31-4BFD-A8EB-F3531E078C4E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0FAA-FA9C-4BB1-8A76-5C0FAD4EC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54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7867-CE31-4BFD-A8EB-F3531E078C4E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0FAA-FA9C-4BB1-8A76-5C0FAD4EC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25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7867-CE31-4BFD-A8EB-F3531E078C4E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0FAA-FA9C-4BB1-8A76-5C0FAD4EC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68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7867-CE31-4BFD-A8EB-F3531E078C4E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0FAA-FA9C-4BB1-8A76-5C0FAD4EC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67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7867-CE31-4BFD-A8EB-F3531E078C4E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0FAA-FA9C-4BB1-8A76-5C0FAD4EC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18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7867-CE31-4BFD-A8EB-F3531E078C4E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0FAA-FA9C-4BB1-8A76-5C0FAD4EC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77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7867-CE31-4BFD-A8EB-F3531E078C4E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0FAA-FA9C-4BB1-8A76-5C0FAD4EC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85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7867-CE31-4BFD-A8EB-F3531E078C4E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50FAA-FA9C-4BB1-8A76-5C0FAD4EC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02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52" y="0"/>
            <a:ext cx="762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699792" y="501317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ASTRÁLIE = SVĚTADÍL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4972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7738"/>
            <a:ext cx="889248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1560" y="342900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AUSTRALSKÝ KONTINENT = AUSTRÁLIE, NOVÁ GUINEA A PŘILEHLÉ OSTROVY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7116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7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64241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741" y="2762250"/>
            <a:ext cx="85647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/>
              <a:t>Počet obyvatel‎: ‎</a:t>
            </a:r>
            <a:r>
              <a:rPr lang="cs-CZ" sz="4000" b="1" dirty="0" smtClean="0"/>
              <a:t>24,51 mil </a:t>
            </a:r>
            <a:endParaRPr lang="cs-CZ" sz="4000" b="1" dirty="0" smtClean="0"/>
          </a:p>
          <a:p>
            <a:endParaRPr lang="cs-CZ" sz="4000" b="1" dirty="0" smtClean="0"/>
          </a:p>
          <a:p>
            <a:r>
              <a:rPr lang="cs-CZ" sz="4000" b="1" dirty="0" smtClean="0"/>
              <a:t>Rozloha‎: ‎7 692 024 km² (‎6. na světě‎)</a:t>
            </a:r>
          </a:p>
          <a:p>
            <a:endParaRPr lang="cs-CZ" sz="4000" b="1" dirty="0" smtClean="0"/>
          </a:p>
          <a:p>
            <a:r>
              <a:rPr lang="cs-CZ" sz="4000" b="1" dirty="0" smtClean="0"/>
              <a:t>Státní zřízení‎: ‎konstituční monarchie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6632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74197" cy="59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116632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Téměř tři čtvrtiny Australanů žijí ve městech a pobřežních oblastech. Pláž je nedílnou součástí australské identity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8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1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8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84887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6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9552" y="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Rozmístění obyvatelstva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5801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62</Words>
  <Application>Microsoft Office PowerPoint</Application>
  <PresentationFormat>Předvádění na obrazovce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Zorka</dc:creator>
  <cp:lastModifiedBy>Zorka</cp:lastModifiedBy>
  <cp:revision>6</cp:revision>
  <dcterms:created xsi:type="dcterms:W3CDTF">2019-05-06T18:48:21Z</dcterms:created>
  <dcterms:modified xsi:type="dcterms:W3CDTF">2020-05-12T09:15:00Z</dcterms:modified>
</cp:coreProperties>
</file>